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5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55.png"/><Relationship Id="rId1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5" Type="http://schemas.openxmlformats.org/officeDocument/2006/relationships/image" Target="../media/image98.png"/><Relationship Id="rId10" Type="http://schemas.openxmlformats.org/officeDocument/2006/relationships/image" Target="../media/image28.png"/><Relationship Id="rId19" Type="http://schemas.openxmlformats.org/officeDocument/2006/relationships/image" Target="../media/image102.png"/><Relationship Id="rId4" Type="http://schemas.openxmlformats.org/officeDocument/2006/relationships/image" Target="../media/image3.png"/><Relationship Id="rId9" Type="http://schemas.openxmlformats.org/officeDocument/2006/relationships/image" Target="../media/image94.png"/><Relationship Id="rId1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12" Type="http://schemas.openxmlformats.org/officeDocument/2006/relationships/image" Target="../media/image107.png"/><Relationship Id="rId2" Type="http://schemas.openxmlformats.org/officeDocument/2006/relationships/image" Target="../media/image1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5" Type="http://schemas.openxmlformats.org/officeDocument/2006/relationships/image" Target="../media/image5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1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47.png"/><Relationship Id="rId5" Type="http://schemas.openxmlformats.org/officeDocument/2006/relationships/image" Target="../media/image2.png"/><Relationship Id="rId10" Type="http://schemas.openxmlformats.org/officeDocument/2006/relationships/image" Target="../media/image88.png"/><Relationship Id="rId4" Type="http://schemas.openxmlformats.org/officeDocument/2006/relationships/image" Target="../media/image1.png"/><Relationship Id="rId9" Type="http://schemas.openxmlformats.org/officeDocument/2006/relationships/image" Target="../media/image113.png"/><Relationship Id="rId1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5.png"/><Relationship Id="rId17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image" Target="../media/image1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5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.png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3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849" y="8136953"/>
            <a:ext cx="659085" cy="57143"/>
            <a:chOff x="592849" y="8136953"/>
            <a:chExt cx="659085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592849" y="8136953"/>
              <a:ext cx="659085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67504" y="8165524"/>
            <a:ext cx="5223769" cy="504855"/>
            <a:chOff x="11767504" y="8165524"/>
            <a:chExt cx="5223769" cy="504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67504" y="8165524"/>
              <a:ext cx="5223769" cy="504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67504" y="8165524"/>
            <a:ext cx="903902" cy="504855"/>
            <a:chOff x="11767504" y="8165524"/>
            <a:chExt cx="903902" cy="504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67504" y="8165524"/>
              <a:ext cx="903902" cy="5048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77028" y="8737046"/>
            <a:ext cx="5214245" cy="504855"/>
            <a:chOff x="11777028" y="8737046"/>
            <a:chExt cx="5214245" cy="504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7028" y="8737046"/>
              <a:ext cx="5214245" cy="504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77028" y="8737046"/>
            <a:ext cx="903902" cy="504855"/>
            <a:chOff x="11777028" y="8737046"/>
            <a:chExt cx="903902" cy="5048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7028" y="8737046"/>
              <a:ext cx="903902" cy="5048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18946" y="507952"/>
            <a:ext cx="3466038" cy="4702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23892" y="8102118"/>
            <a:ext cx="1043124" cy="723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23892" y="8683162"/>
            <a:ext cx="1081219" cy="7046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76841" y="8114758"/>
            <a:ext cx="5439229" cy="7046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28393" y="8711730"/>
            <a:ext cx="4613429" cy="678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8383" y="3262255"/>
            <a:ext cx="12095581" cy="48205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1706" y="6675833"/>
            <a:ext cx="3927524" cy="14057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346" y="2721156"/>
            <a:ext cx="8696647" cy="6185491"/>
            <a:chOff x="8571346" y="2721156"/>
            <a:chExt cx="8696647" cy="6185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346" y="2721156"/>
              <a:ext cx="8696647" cy="6185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97914" y="9684476"/>
            <a:ext cx="503162" cy="5180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3800" y="1035995"/>
            <a:ext cx="7243686" cy="1721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4078" y="2446827"/>
            <a:ext cx="4112419" cy="17823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5744" y="3234628"/>
            <a:ext cx="5497829" cy="2963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4078" y="6639818"/>
            <a:ext cx="2217305" cy="17823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071" y="7257533"/>
            <a:ext cx="4471638" cy="22012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263" y="3598681"/>
            <a:ext cx="4831173" cy="4141005"/>
            <a:chOff x="431263" y="3598681"/>
            <a:chExt cx="4831173" cy="41410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63" y="3598681"/>
              <a:ext cx="4831173" cy="41410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7138" y="3400635"/>
            <a:ext cx="5296690" cy="2010984"/>
            <a:chOff x="5827138" y="3400635"/>
            <a:chExt cx="5296690" cy="20109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7138" y="3400635"/>
              <a:ext cx="5296690" cy="20109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75590" y="2405885"/>
            <a:ext cx="5318811" cy="3081877"/>
            <a:chOff x="11475590" y="2405885"/>
            <a:chExt cx="5318811" cy="30818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5590" y="2405885"/>
              <a:ext cx="5318811" cy="30818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12077" y="6392790"/>
            <a:ext cx="5998594" cy="14286"/>
            <a:chOff x="2812077" y="6392790"/>
            <a:chExt cx="599859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812077" y="6392790"/>
              <a:ext cx="5998594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29002" y="6461848"/>
            <a:ext cx="5998594" cy="14286"/>
            <a:chOff x="8429002" y="6461848"/>
            <a:chExt cx="5998594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429002" y="6461848"/>
              <a:ext cx="5998594" cy="142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85895" y="9666695"/>
            <a:ext cx="568486" cy="5180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7196067" cy="1721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4554" y="2416713"/>
            <a:ext cx="3189781" cy="13374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8547" y="7799506"/>
            <a:ext cx="4557657" cy="14394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28888" y="6127500"/>
            <a:ext cx="5517048" cy="29630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13376" y="5547393"/>
            <a:ext cx="5455867" cy="42143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58038" y="9684476"/>
            <a:ext cx="604438" cy="508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3800" y="1035995"/>
            <a:ext cx="7196067" cy="1721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168" y="2087386"/>
            <a:ext cx="1981829" cy="17823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3135" y="3885714"/>
            <a:ext cx="4099881" cy="5333333"/>
            <a:chOff x="573135" y="3885714"/>
            <a:chExt cx="4099881" cy="5333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135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3135" y="3117617"/>
            <a:ext cx="4099881" cy="1283925"/>
            <a:chOff x="573135" y="3117617"/>
            <a:chExt cx="4099881" cy="12839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135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19656" y="3885714"/>
            <a:ext cx="4099881" cy="5333333"/>
            <a:chOff x="4919656" y="3885714"/>
            <a:chExt cx="4099881" cy="53333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9656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19656" y="3117617"/>
            <a:ext cx="4099881" cy="1283925"/>
            <a:chOff x="4919656" y="3117617"/>
            <a:chExt cx="4099881" cy="1283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9656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66177" y="3885714"/>
            <a:ext cx="4099881" cy="5333333"/>
            <a:chOff x="9266177" y="3885714"/>
            <a:chExt cx="4099881" cy="53333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6177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66177" y="3117617"/>
            <a:ext cx="4099881" cy="1283925"/>
            <a:chOff x="9266177" y="3117617"/>
            <a:chExt cx="4099881" cy="12839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6177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12698" y="3885714"/>
            <a:ext cx="4099881" cy="5333333"/>
            <a:chOff x="13612698" y="3885714"/>
            <a:chExt cx="4099881" cy="53333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12698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12698" y="3117617"/>
            <a:ext cx="4099881" cy="1283925"/>
            <a:chOff x="13612698" y="3117617"/>
            <a:chExt cx="4099881" cy="12839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12698" y="3117617"/>
              <a:ext cx="4099881" cy="128392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5171" y="4339061"/>
            <a:ext cx="3947905" cy="29325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28206" y="5100881"/>
            <a:ext cx="3933495" cy="22012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78005" y="4400867"/>
            <a:ext cx="3936381" cy="48368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75722" y="5100881"/>
            <a:ext cx="3911486" cy="220122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019484" y="3465617"/>
            <a:ext cx="5955390" cy="81523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27037" y="3465617"/>
            <a:ext cx="5955390" cy="8152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25939" y="3460952"/>
            <a:ext cx="5503124" cy="81523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20079" y="3460952"/>
            <a:ext cx="5665152" cy="8152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65419" y="9684476"/>
            <a:ext cx="563248" cy="508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3800" y="1035995"/>
            <a:ext cx="7196067" cy="1721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168" y="2087386"/>
            <a:ext cx="5140276" cy="17823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07645" y="3983957"/>
            <a:ext cx="8586834" cy="5339203"/>
            <a:chOff x="9307645" y="3983957"/>
            <a:chExt cx="8586834" cy="53392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7645" y="3983957"/>
              <a:ext cx="8586834" cy="53392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07645" y="3215014"/>
            <a:ext cx="8600211" cy="1285338"/>
            <a:chOff x="9307645" y="3215014"/>
            <a:chExt cx="8600211" cy="1285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7645" y="3215014"/>
              <a:ext cx="8600211" cy="12853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60529" y="3464953"/>
            <a:ext cx="5954714" cy="8671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66552" y="1318614"/>
            <a:ext cx="5621829" cy="19584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2646" y="3990525"/>
            <a:ext cx="8586834" cy="5339203"/>
            <a:chOff x="542646" y="3990525"/>
            <a:chExt cx="8586834" cy="53392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646" y="3990525"/>
              <a:ext cx="8586834" cy="53392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2646" y="3221582"/>
            <a:ext cx="8600211" cy="1285338"/>
            <a:chOff x="542646" y="3221582"/>
            <a:chExt cx="8600211" cy="12853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646" y="3221582"/>
              <a:ext cx="8600211" cy="12853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6463" y="4500352"/>
            <a:ext cx="6652576" cy="4668790"/>
            <a:chOff x="1516463" y="4500352"/>
            <a:chExt cx="6652576" cy="46687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6463" y="4500352"/>
              <a:ext cx="6652576" cy="46687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0524" y="4768333"/>
            <a:ext cx="7984437" cy="4197848"/>
            <a:chOff x="9680524" y="4768333"/>
            <a:chExt cx="7984437" cy="41978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80524" y="4768333"/>
              <a:ext cx="7984437" cy="419784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5106" y="3570207"/>
            <a:ext cx="5783476" cy="8149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225" y="3827643"/>
            <a:ext cx="6171429" cy="2943899"/>
            <a:chOff x="631225" y="3827643"/>
            <a:chExt cx="6171429" cy="2943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225" y="3827643"/>
              <a:ext cx="6171429" cy="29438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70657" y="9684476"/>
            <a:ext cx="557057" cy="5180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3800" y="1035995"/>
            <a:ext cx="7196067" cy="1721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7961" y="6670341"/>
            <a:ext cx="7628067" cy="25823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4910" y="1964228"/>
            <a:ext cx="11531467" cy="2044305"/>
          </a:xfrm>
          <a:prstGeom prst="rect">
            <a:avLst/>
          </a:prstGeom>
        </p:spPr>
      </p:pic>
      <p:pic>
        <p:nvPicPr>
          <p:cNvPr id="2" name="ball_beep (1)">
            <a:hlinkClick r:id="" action="ppaction://media"/>
            <a:extLst>
              <a:ext uri="{FF2B5EF4-FFF2-40B4-BE49-F238E27FC236}">
                <a16:creationId xmlns:a16="http://schemas.microsoft.com/office/drawing/2014/main" id="{A64CBF57-C563-4B93-17BC-8F1E32E7C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409691" y="1515221"/>
            <a:ext cx="4371928" cy="7772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2936" y="3699796"/>
            <a:ext cx="605009" cy="2552383"/>
            <a:chOff x="2562936" y="3699796"/>
            <a:chExt cx="605009" cy="2552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2936" y="369979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49893" y="3699796"/>
            <a:ext cx="605009" cy="2552383"/>
            <a:chOff x="15049893" y="3699796"/>
            <a:chExt cx="605009" cy="2552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049893" y="369979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2848" y="1035992"/>
            <a:ext cx="3120314" cy="1721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829" y="4130273"/>
            <a:ext cx="13426057" cy="20571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319196"/>
            <a:ext cx="2593762" cy="29559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6874" y="3866666"/>
            <a:ext cx="605009" cy="2552383"/>
            <a:chOff x="2596874" y="3866666"/>
            <a:chExt cx="605009" cy="2552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6874" y="386666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83831" y="3866666"/>
            <a:ext cx="605009" cy="2552383"/>
            <a:chOff x="15083831" y="3866666"/>
            <a:chExt cx="605009" cy="2552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083831" y="386666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8429" y="4202029"/>
            <a:ext cx="12746324" cy="2146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2936" y="3699796"/>
            <a:ext cx="605009" cy="2552383"/>
            <a:chOff x="2562936" y="3699796"/>
            <a:chExt cx="605009" cy="2552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2936" y="369979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49893" y="3699796"/>
            <a:ext cx="605009" cy="2552383"/>
            <a:chOff x="15049893" y="3699796"/>
            <a:chExt cx="605009" cy="2552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049893" y="3699796"/>
              <a:ext cx="605009" cy="2552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85895" y="9684476"/>
            <a:ext cx="520171" cy="518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2371" y="1107064"/>
            <a:ext cx="3072543" cy="25365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9372" y="4130399"/>
            <a:ext cx="12666790" cy="20567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48555" y="6636234"/>
            <a:ext cx="11221676" cy="12266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821" y="319193"/>
            <a:ext cx="2374714" cy="29559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7768" y="2374358"/>
            <a:ext cx="6331298" cy="6912099"/>
            <a:chOff x="807768" y="2374358"/>
            <a:chExt cx="6331298" cy="69120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768" y="2374358"/>
              <a:ext cx="6331298" cy="69120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9066" y="2355458"/>
            <a:ext cx="10139671" cy="6930999"/>
            <a:chOff x="7139066" y="2355458"/>
            <a:chExt cx="10139671" cy="69309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9066" y="2355458"/>
              <a:ext cx="10139671" cy="6930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54236" y="5981248"/>
            <a:ext cx="6079978" cy="3343625"/>
            <a:chOff x="10254236" y="5981248"/>
            <a:chExt cx="6079978" cy="33436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54236" y="5981248"/>
              <a:ext cx="6079978" cy="334362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31371" y="9701419"/>
            <a:ext cx="450352" cy="5205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42848" y="1035992"/>
            <a:ext cx="3101267" cy="17218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821" y="319196"/>
            <a:ext cx="2603286" cy="29559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135" y="3885714"/>
            <a:ext cx="4099881" cy="5333333"/>
            <a:chOff x="573135" y="3885714"/>
            <a:chExt cx="4099881" cy="53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135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3117617"/>
            <a:ext cx="4099881" cy="1283925"/>
            <a:chOff x="573135" y="3117617"/>
            <a:chExt cx="4099881" cy="1283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19656" y="3885714"/>
            <a:ext cx="4099881" cy="5333333"/>
            <a:chOff x="4919656" y="3885714"/>
            <a:chExt cx="4099881" cy="5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9656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19656" y="3117617"/>
            <a:ext cx="4099881" cy="1283925"/>
            <a:chOff x="4919656" y="3117617"/>
            <a:chExt cx="4099881" cy="1283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9656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66177" y="3885714"/>
            <a:ext cx="4099881" cy="5333333"/>
            <a:chOff x="9266177" y="3885714"/>
            <a:chExt cx="4099881" cy="5333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6177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6177" y="3117617"/>
            <a:ext cx="4099881" cy="1283925"/>
            <a:chOff x="9266177" y="3117617"/>
            <a:chExt cx="4099881" cy="1283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6177" y="3117617"/>
              <a:ext cx="4099881" cy="1283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12698" y="3885714"/>
            <a:ext cx="4099881" cy="5333333"/>
            <a:chOff x="13612698" y="3885714"/>
            <a:chExt cx="4099881" cy="5333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12698" y="3885714"/>
              <a:ext cx="4099881" cy="5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12698" y="3117617"/>
            <a:ext cx="4099881" cy="1283925"/>
            <a:chOff x="13612698" y="3117617"/>
            <a:chExt cx="4099881" cy="12839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2698" y="3117617"/>
              <a:ext cx="4099881" cy="128392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585" y="5958906"/>
            <a:ext cx="3889562" cy="16857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69768" y="5501761"/>
            <a:ext cx="4005629" cy="21866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19567" y="5463666"/>
            <a:ext cx="4051190" cy="26438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7284" y="5501763"/>
            <a:ext cx="3950714" cy="21866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2371" y="1107062"/>
            <a:ext cx="3072543" cy="25365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821" y="319196"/>
            <a:ext cx="2574714" cy="29559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725" y="3377998"/>
            <a:ext cx="4982381" cy="1032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92037" y="3377998"/>
            <a:ext cx="4660581" cy="10323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88082" y="3373333"/>
            <a:ext cx="5910933" cy="103238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12222" y="3316190"/>
            <a:ext cx="5923876" cy="109714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98514" y="9684476"/>
            <a:ext cx="501362" cy="51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7078" y="3087544"/>
            <a:ext cx="6271159" cy="4110625"/>
            <a:chOff x="10217078" y="3087544"/>
            <a:chExt cx="6271159" cy="41106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7078" y="3087544"/>
              <a:ext cx="6271159" cy="4110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7973" y="3225178"/>
            <a:ext cx="7053943" cy="1248005"/>
            <a:chOff x="1527973" y="3225178"/>
            <a:chExt cx="7053943" cy="12480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7973" y="3225178"/>
              <a:ext cx="7053943" cy="12480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7973" y="4893136"/>
            <a:ext cx="7053943" cy="1588130"/>
            <a:chOff x="1527973" y="4893136"/>
            <a:chExt cx="7053943" cy="15881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7973" y="4893136"/>
              <a:ext cx="7053943" cy="1588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7180" y="6838846"/>
            <a:ext cx="6171429" cy="2402530"/>
            <a:chOff x="1547180" y="6838846"/>
            <a:chExt cx="6171429" cy="24025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7180" y="6838846"/>
              <a:ext cx="6171429" cy="24025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9705" y="9684467"/>
            <a:ext cx="497790" cy="5180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9316" y="2275301"/>
            <a:ext cx="5489686" cy="13251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23800" y="1035995"/>
            <a:ext cx="7234162" cy="17218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52705" y="7379944"/>
            <a:ext cx="6442771" cy="1439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7996" y="3492023"/>
            <a:ext cx="6171429" cy="4826269"/>
            <a:chOff x="1357996" y="3492023"/>
            <a:chExt cx="6171429" cy="48262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7996" y="3492023"/>
              <a:ext cx="6171429" cy="48262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94943" y="9684476"/>
            <a:ext cx="512076" cy="5180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9316" y="2275301"/>
            <a:ext cx="5489686" cy="13251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7234162" cy="1721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" name="Balltracking_3">
            <a:hlinkClick r:id="" action="ppaction://media"/>
            <a:extLst>
              <a:ext uri="{FF2B5EF4-FFF2-40B4-BE49-F238E27FC236}">
                <a16:creationId xmlns:a16="http://schemas.microsoft.com/office/drawing/2014/main" id="{9F146328-3266-F6EB-401D-47B831B90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734216" y="2021014"/>
            <a:ext cx="6629983" cy="674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2725" y="3717544"/>
            <a:ext cx="4419672" cy="3019072"/>
            <a:chOff x="1042725" y="3717544"/>
            <a:chExt cx="4419672" cy="30190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725" y="3717544"/>
              <a:ext cx="4419672" cy="30190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39772" y="3791200"/>
            <a:ext cx="4884331" cy="2703313"/>
            <a:chOff x="6339772" y="3791200"/>
            <a:chExt cx="4884331" cy="27033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9772" y="3791200"/>
              <a:ext cx="4884331" cy="27033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93368" y="4124471"/>
            <a:ext cx="5537680" cy="2036773"/>
            <a:chOff x="11793368" y="4124471"/>
            <a:chExt cx="5537680" cy="20367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3368" y="4124471"/>
              <a:ext cx="5537680" cy="20367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6682" y="6487371"/>
            <a:ext cx="5998594" cy="14286"/>
            <a:chOff x="2936682" y="6487371"/>
            <a:chExt cx="599859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936682" y="6487371"/>
              <a:ext cx="5998594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5692" y="6424317"/>
            <a:ext cx="5998594" cy="14286"/>
            <a:chOff x="8515692" y="6424317"/>
            <a:chExt cx="5998594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515692" y="6424317"/>
              <a:ext cx="5998594" cy="142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7914" y="9684476"/>
            <a:ext cx="503162" cy="5180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7205590" cy="1721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5030" y="2243044"/>
            <a:ext cx="5958610" cy="13438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294" y="6934808"/>
            <a:ext cx="5128019" cy="18205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46618" y="7156688"/>
            <a:ext cx="2108429" cy="10587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12444" y="6877666"/>
            <a:ext cx="5137590" cy="15537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36682" y="6487371"/>
            <a:ext cx="5998594" cy="14286"/>
            <a:chOff x="2936682" y="6487371"/>
            <a:chExt cx="5998594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936682" y="6487371"/>
              <a:ext cx="5998594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15692" y="6424317"/>
            <a:ext cx="5998594" cy="14286"/>
            <a:chOff x="8515692" y="6424317"/>
            <a:chExt cx="5998594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15692" y="6424317"/>
              <a:ext cx="5998594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8061" y="3938724"/>
            <a:ext cx="4684336" cy="2651161"/>
            <a:chOff x="778061" y="3938724"/>
            <a:chExt cx="4684336" cy="26511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061" y="3938724"/>
              <a:ext cx="4684336" cy="26511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2973" y="3938724"/>
            <a:ext cx="4837928" cy="2594339"/>
            <a:chOff x="6362973" y="3938724"/>
            <a:chExt cx="4837928" cy="25943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973" y="3938724"/>
              <a:ext cx="4837928" cy="25943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61840" y="3573371"/>
            <a:ext cx="6171429" cy="3107445"/>
            <a:chOff x="11761840" y="3573371"/>
            <a:chExt cx="6171429" cy="31074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61840" y="3573371"/>
              <a:ext cx="6171429" cy="310744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86962" y="9684476"/>
            <a:ext cx="523057" cy="5180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7205590" cy="1721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4057" y="432638"/>
            <a:ext cx="2631857" cy="29559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4078" y="2508634"/>
            <a:ext cx="3876819" cy="17823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8439" y="6934808"/>
            <a:ext cx="2959448" cy="14394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32165" y="6896713"/>
            <a:ext cx="5514924" cy="151561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56125" y="6934808"/>
            <a:ext cx="5512114" cy="14394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7994" y="1170352"/>
            <a:ext cx="396967" cy="330584"/>
            <a:chOff x="17267994" y="1170352"/>
            <a:chExt cx="396967" cy="330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7994" y="1170352"/>
              <a:ext cx="396967" cy="3305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81958" y="5867332"/>
            <a:ext cx="6878905" cy="14286"/>
            <a:chOff x="1781958" y="5867332"/>
            <a:chExt cx="687890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81958" y="5867332"/>
              <a:ext cx="687890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52838" y="2600281"/>
            <a:ext cx="5261090" cy="5085153"/>
            <a:chOff x="5852838" y="2600281"/>
            <a:chExt cx="5261090" cy="5085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2838" y="2600281"/>
              <a:ext cx="5261090" cy="5085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98082" y="2186443"/>
            <a:ext cx="5266669" cy="6993345"/>
            <a:chOff x="11498082" y="2186443"/>
            <a:chExt cx="5266669" cy="69933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8082" y="2186443"/>
              <a:ext cx="5266669" cy="69933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6270" y="2813474"/>
            <a:ext cx="3757329" cy="4951045"/>
            <a:chOff x="1146270" y="2813474"/>
            <a:chExt cx="3757329" cy="49510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6270" y="2813474"/>
              <a:ext cx="3757329" cy="49510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96724" y="9684476"/>
            <a:ext cx="506733" cy="518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3800" y="1035995"/>
            <a:ext cx="7243686" cy="17218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319196"/>
            <a:ext cx="2631857" cy="29559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7689" y="2054767"/>
            <a:ext cx="3159686" cy="8826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8880" y="7874366"/>
            <a:ext cx="4024971" cy="10587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박주미</cp:lastModifiedBy>
  <cp:revision>3</cp:revision>
  <dcterms:created xsi:type="dcterms:W3CDTF">2024-05-09T21:40:26Z</dcterms:created>
  <dcterms:modified xsi:type="dcterms:W3CDTF">2024-05-09T12:42:39Z</dcterms:modified>
</cp:coreProperties>
</file>